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3" r:id="rId5"/>
    <p:sldId id="264" r:id="rId6"/>
    <p:sldId id="258" r:id="rId7"/>
    <p:sldId id="261" r:id="rId8"/>
    <p:sldId id="262" r:id="rId9"/>
    <p:sldId id="259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03B99-FB76-4DAE-8C20-FB6E1B45A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A6B44E-92FE-4AF7-A6F7-6EA891C22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9A7B9E-452E-47E5-9649-F7B7414A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BFDDCC-D38F-4EB2-9CAC-43680367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55056-FCFE-41B8-BA9F-9F6B7358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076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EBDD5-7D0B-4563-AC37-E734A04E3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33794E-531B-4B7B-982B-08B6F8470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3A7A95-299A-4F37-AA5D-CD1490D4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9A53E9-E1DE-4A71-8DCD-6A5C6489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AB808C-4FAE-4DB3-AA3E-AB9FAFE0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56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39A36E-4234-4C52-BD6B-917DB59F6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14CDBA-526E-4A84-B79A-302F88BB1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A38CF3-F5E7-4366-9370-9437E9BD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218E2F-1768-404A-A5D3-6DBCC402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683EF0-09A6-4FDB-9602-83F6B35E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58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4FC4E-CB71-4513-97A5-E65E426C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684410-8B39-4AB8-AFD6-99421113F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4325E-3EC7-4849-BEA0-03E695EE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975EE8-FC9B-4CE1-873D-FFB09F5F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425D9F-B54D-493B-98B3-3B8B803F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42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D71E8-34D0-4E4E-B371-5B567EEB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D7AF84-EBE1-4C25-87BB-4B2980281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801565-4D06-4A08-A05E-CD64F555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70EC51-8D1F-4931-8EC7-C63CF021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A24271-B6EF-4231-84E6-3DCD4800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38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A23DB-ADA0-467A-9ACD-3859FD0B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9BBAD-510A-4021-8F88-E0F965152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BB26B7-BD19-4A71-8AE2-1C522E6A2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0CB46A-55B1-4A7F-9344-FE9B4C8E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3B838B-16B8-4132-9860-78AEE138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683B77-10B0-4CD7-9D05-EA749577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9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756CB-0B85-45FE-B8D9-DBFEDC02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0D7D78-365F-49F2-B09B-8AB83A14C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7B0787-44F8-4AFD-AA24-2493E0DED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F5361C-DA40-4C1C-911A-F5C94E01D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164E02-3A19-4F6D-912A-2E858F8B6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36381C-8E86-4377-97D8-F96DBAA7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EF8D10-99C4-4A12-BB46-690A9993B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DED784E-6648-4395-A899-6AEB6588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9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AB2BF-2AF5-4759-A235-721974D1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0C02EEE-3BEA-441F-A6E1-31CFBC96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B7F01C-BC9F-41FA-B7DB-E496530C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C94D1A-9DCD-40BB-9A02-F5F49999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00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3F4CF2-00BD-4D6E-8C8A-200BD1CA7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9F909E-507D-40A1-A795-4A378E75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EB4675-E405-45D4-8039-90DB0D2A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36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7B3014-0846-4D76-9BB3-355B0484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0D3EEA-4B4E-41F8-B889-52DB11BA5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ACE1BF-FF62-4069-BC99-B2F0B2334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0FB6E9-B876-46F5-B4B1-7DFD9934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AFCE32-6BDA-427E-BE86-08D1F0DA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2EE55D-F079-4DA1-B1FC-F7639518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75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39888-C085-411E-8F90-A3236518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7F6D9DF-2F41-4FE8-AFB7-20AA4E87D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7EDCB8-C9B8-4738-B90F-C86950868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F2BDEC-284D-4B5C-B74B-5F9AE98E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DED588-8C28-4D21-8013-4707981B6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C613C3-BD9B-4E81-AD49-AF83FF7D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01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56B62-8230-4780-846A-BEB524F4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50E496-E552-4F85-A68A-04E6B2298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328F92-1471-4155-8E60-E974BE88E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A6C7-E1D4-44CB-A8A2-5D0E3433DC6A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CC1D54-C066-42E7-8B9C-24A97DEF4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F64B14-4987-4610-A6E4-86B3F6A8B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C40D7-D750-439D-B1D6-53852BCA25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9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5ECC37-7582-4671-8850-71355F280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2"/>
          <a:stretch/>
        </p:blipFill>
        <p:spPr>
          <a:xfrm>
            <a:off x="6835774" y="932656"/>
            <a:ext cx="4993873" cy="53387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38A91-2F67-4DDA-87B0-EC5C6D5D3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414966" cy="2387600"/>
          </a:xfrm>
        </p:spPr>
        <p:txBody>
          <a:bodyPr>
            <a:noAutofit/>
          </a:bodyPr>
          <a:lstStyle/>
          <a:p>
            <a:pPr algn="l"/>
            <a:r>
              <a:rPr lang="ru-RU" sz="4000" dirty="0"/>
              <a:t>Фильтрующе-поглощающая коробка</a:t>
            </a:r>
            <a:r>
              <a:rPr lang="en-US" sz="4000" dirty="0"/>
              <a:t>: </a:t>
            </a:r>
            <a:r>
              <a:rPr lang="ru-RU" sz="4000" dirty="0"/>
              <a:t>назначение, устройство, маркировка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3BEFC8-EA44-4B02-821C-6AAC750FE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Подготовил</a:t>
            </a:r>
            <a:r>
              <a:rPr lang="en-US" dirty="0"/>
              <a:t>: </a:t>
            </a:r>
            <a:r>
              <a:rPr lang="ru-RU" dirty="0"/>
              <a:t>Богданов Ренат</a:t>
            </a:r>
          </a:p>
        </p:txBody>
      </p:sp>
    </p:spTree>
    <p:extLst>
      <p:ext uri="{BB962C8B-B14F-4D97-AF65-F5344CB8AC3E}">
        <p14:creationId xmlns:p14="http://schemas.microsoft.com/office/powerpoint/2010/main" val="342968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0EA29C-0AD5-41EA-9E5C-F97511235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41" y="250732"/>
            <a:ext cx="4014078" cy="33986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CBB7EA-B171-492A-9CEE-6C3BA692E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52" y="3039035"/>
            <a:ext cx="3687856" cy="36878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A28AB-D0A6-4E8B-B282-52732860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Противоаэрозольный фильтр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E5854A-B0CC-4D76-A354-B7C17D20C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Все эти модели могут оснащаться противоаэрозольным фильтром, обеспечивающим защиту от пыли и взвесей твердых и жидких веществ, но снижающим продолжительность эффективной работы основного наполнителя.</a:t>
            </a:r>
          </a:p>
          <a:p>
            <a:pPr marL="0" indent="0">
              <a:buNone/>
            </a:pPr>
            <a:r>
              <a:rPr lang="ru-RU" dirty="0"/>
              <a:t>Наличие фильтра обозначается вертикальной полосой белого цвета либо белым окрасом днища. Такие коробки используются вместе с устаревшими моделями противогазов (например, ГП-5) и могут не подойти к более новым вариантам, на клапанных коробках и шлангах которых может использоваться другая конструкция соединительного узла.</a:t>
            </a:r>
          </a:p>
        </p:txBody>
      </p:sp>
    </p:spTree>
    <p:extLst>
      <p:ext uri="{BB962C8B-B14F-4D97-AF65-F5344CB8AC3E}">
        <p14:creationId xmlns:p14="http://schemas.microsoft.com/office/powerpoint/2010/main" val="156419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80870-0946-4922-8E2E-C0E91F5DC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777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BE0AC4-96F6-41A5-9817-9B8A04C4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41" y="977155"/>
            <a:ext cx="4473388" cy="447338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D8CC0-6938-4AB8-A8ED-21AE274F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это такое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83F694-E8F6-48FC-8557-064375DE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834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Фильтрующе-поглощающая коробка для противогазов </a:t>
            </a:r>
            <a:r>
              <a:rPr lang="ru-RU" dirty="0"/>
              <a:t>представляет собой защитное устройство цилиндрической формы, которое крепится к соединительной трубке (гофрированному шлангу, соединенному с резиновой маской). Эти устройства предназначены для непосредственной фильтрации поступающего внутрь противогаза из внешней среды воздуха от вредных примесей: газообразных ядов, пыли, радиоактивных веществ, опасных бактерий и других угрожающих жизни и здоровью человека газов, аэрозолей и паров.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F630B-9A5C-4475-9CBD-12BDFD00C8C5}"/>
              </a:ext>
            </a:extLst>
          </p:cNvPr>
          <p:cNvSpPr txBox="1"/>
          <p:nvPr/>
        </p:nvSpPr>
        <p:spPr>
          <a:xfrm>
            <a:off x="8525435" y="5724021"/>
            <a:ext cx="3299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Фильтр ГП-7К</a:t>
            </a:r>
          </a:p>
        </p:txBody>
      </p:sp>
    </p:spTree>
    <p:extLst>
      <p:ext uri="{BB962C8B-B14F-4D97-AF65-F5344CB8AC3E}">
        <p14:creationId xmlns:p14="http://schemas.microsoft.com/office/powerpoint/2010/main" val="158809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F7AF5-AD93-48E2-8263-6BBCBC61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56A1F-9448-4748-BB5B-7D21D14F1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Фильтрующая коробка состоит из металлического корпуса (обычного жестяного или алюминиевого), заполненного несколькими слоями поглотителя. В большинстве моделей поглотитель разделен на два сегмента, а именно: </a:t>
            </a:r>
            <a:r>
              <a:rPr lang="ru-RU" dirty="0" err="1"/>
              <a:t>противоаэрозольный</a:t>
            </a:r>
            <a:r>
              <a:rPr lang="ru-RU" dirty="0"/>
              <a:t> и </a:t>
            </a:r>
            <a:r>
              <a:rPr lang="ru-RU" dirty="0" err="1"/>
              <a:t>противопылевой</a:t>
            </a:r>
            <a:r>
              <a:rPr lang="ru-RU" dirty="0"/>
              <a:t>. В качестве фильтрующих материалов в зависимости от марки коробки используются активированный уголь, гопкалит, аэрозольные фильтры, вата и специальные поглощающие материалы. Обычно слой активированного угля присутствует во всех моделях, независимо от их назначения. Располагается он всегда в самом верху, играя роль последнего защитного барьера. Между слоями поглощающей шихты расположены разделяющие их сетки. Верхняя (ближайшая к трубке) сетка дополнительно оснащена слоем тампонного картона, который препятствует попаданию пыли активированного угля в органы дыхания использующего противогаз человека.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425D84-42AF-429B-BB6B-B9C58AEC5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34" y="1183341"/>
            <a:ext cx="5919614" cy="48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3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6A0DC-8834-495D-B97B-552E0242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29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ФПК в разрезе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01AB97-D21F-4A25-B2C7-ED3278F5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97" y="1205244"/>
            <a:ext cx="8028605" cy="51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0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59998-EA4D-4028-92F2-9C4F89B4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81" y="-1967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Маркировка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84A923-E164-4399-B86F-CB3348B98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17" y="1027906"/>
            <a:ext cx="8034528" cy="5697371"/>
          </a:xfrm>
        </p:spPr>
      </p:pic>
    </p:spTree>
    <p:extLst>
      <p:ext uri="{BB962C8B-B14F-4D97-AF65-F5344CB8AC3E}">
        <p14:creationId xmlns:p14="http://schemas.microsoft.com/office/powerpoint/2010/main" val="61102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ACE7D7-59BF-42DD-98C7-730C0B31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2" y="2052917"/>
            <a:ext cx="3744348" cy="32858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230C-2C0C-48DE-B2DE-A85DD308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52" y="512529"/>
            <a:ext cx="38100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Классификация СССР (до 2005 г.)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80C1C36-2CB0-4CE4-8DA4-21221EF9F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3" y="512529"/>
            <a:ext cx="7269133" cy="5444751"/>
          </a:xfrm>
        </p:spPr>
      </p:pic>
    </p:spTree>
    <p:extLst>
      <p:ext uri="{BB962C8B-B14F-4D97-AF65-F5344CB8AC3E}">
        <p14:creationId xmlns:p14="http://schemas.microsoft.com/office/powerpoint/2010/main" val="196567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230C-2C0C-48DE-B2DE-A85DD308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88" y="70596"/>
            <a:ext cx="4670424" cy="1325563"/>
          </a:xfrm>
        </p:spPr>
        <p:txBody>
          <a:bodyPr/>
          <a:lstStyle/>
          <a:p>
            <a:pPr algn="ctr"/>
            <a:r>
              <a:rPr lang="ru-RU" dirty="0"/>
              <a:t>Классификация ЕС (с 2005 года)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7D607AA-7A3A-4AA8-8FB4-3A8B158B2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08" y="1649021"/>
            <a:ext cx="8688184" cy="4502495"/>
          </a:xfrm>
        </p:spPr>
      </p:pic>
    </p:spTree>
    <p:extLst>
      <p:ext uri="{BB962C8B-B14F-4D97-AF65-F5344CB8AC3E}">
        <p14:creationId xmlns:p14="http://schemas.microsoft.com/office/powerpoint/2010/main" val="178159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DC8F27-B2C1-4AEE-9831-23374679B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2" y="519953"/>
            <a:ext cx="7518775" cy="56390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52A30-8921-4302-BB01-EC6A57700A80}"/>
              </a:ext>
            </a:extLst>
          </p:cNvPr>
          <p:cNvSpPr txBox="1"/>
          <p:nvPr/>
        </p:nvSpPr>
        <p:spPr>
          <a:xfrm>
            <a:off x="4101352" y="6311153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Сравнительная таблица маркировок</a:t>
            </a:r>
          </a:p>
        </p:txBody>
      </p:sp>
    </p:spTree>
    <p:extLst>
      <p:ext uri="{BB962C8B-B14F-4D97-AF65-F5344CB8AC3E}">
        <p14:creationId xmlns:p14="http://schemas.microsoft.com/office/powerpoint/2010/main" val="80721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617E7C-8EBF-40D1-8092-D0BA0C383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57" y="0"/>
            <a:ext cx="9134085" cy="6858000"/>
          </a:xfrm>
        </p:spPr>
      </p:pic>
    </p:spTree>
    <p:extLst>
      <p:ext uri="{BB962C8B-B14F-4D97-AF65-F5344CB8AC3E}">
        <p14:creationId xmlns:p14="http://schemas.microsoft.com/office/powerpoint/2010/main" val="1775045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304</Words>
  <Application>Microsoft Office PowerPoint</Application>
  <PresentationFormat>Широкоэкранный</PresentationFormat>
  <Paragraphs>16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Фильтрующе-поглощающая коробка: назначение, устройство, маркировка</vt:lpstr>
      <vt:lpstr>Что это такое?</vt:lpstr>
      <vt:lpstr>Устройство</vt:lpstr>
      <vt:lpstr>ФПК в разрезе</vt:lpstr>
      <vt:lpstr>Маркировка</vt:lpstr>
      <vt:lpstr>Классификация СССР (до 2005 г.)</vt:lpstr>
      <vt:lpstr>Классификация ЕС (с 2005 года)</vt:lpstr>
      <vt:lpstr>Презентация PowerPoint</vt:lpstr>
      <vt:lpstr>Презентация PowerPoint</vt:lpstr>
      <vt:lpstr>Противоаэрозольный фильтр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Фильтрующе-поглощающая коробка: назначение, устройство, маркировка</dc:title>
  <dc:creator>Богданов Ренат Алексеевич</dc:creator>
  <cp:lastModifiedBy>Богданов Ренат Алексеевич</cp:lastModifiedBy>
  <cp:revision>10</cp:revision>
  <dcterms:created xsi:type="dcterms:W3CDTF">2024-11-25T15:41:14Z</dcterms:created>
  <dcterms:modified xsi:type="dcterms:W3CDTF">2024-11-25T18:52:02Z</dcterms:modified>
</cp:coreProperties>
</file>